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59"/>
  </p:notesMasterIdLst>
  <p:sldIdLst>
    <p:sldId id="432" r:id="rId3"/>
    <p:sldId id="259" r:id="rId4"/>
    <p:sldId id="260" r:id="rId5"/>
    <p:sldId id="261" r:id="rId6"/>
    <p:sldId id="262" r:id="rId7"/>
    <p:sldId id="263" r:id="rId8"/>
    <p:sldId id="434" r:id="rId9"/>
    <p:sldId id="475" r:id="rId10"/>
    <p:sldId id="264" r:id="rId11"/>
    <p:sldId id="433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436" r:id="rId21"/>
    <p:sldId id="437" r:id="rId22"/>
    <p:sldId id="438" r:id="rId23"/>
    <p:sldId id="439" r:id="rId24"/>
    <p:sldId id="440" r:id="rId25"/>
    <p:sldId id="441" r:id="rId26"/>
    <p:sldId id="442" r:id="rId27"/>
    <p:sldId id="443" r:id="rId28"/>
    <p:sldId id="444" r:id="rId29"/>
    <p:sldId id="445" r:id="rId30"/>
    <p:sldId id="446" r:id="rId31"/>
    <p:sldId id="447" r:id="rId32"/>
    <p:sldId id="448" r:id="rId33"/>
    <p:sldId id="449" r:id="rId34"/>
    <p:sldId id="450" r:id="rId35"/>
    <p:sldId id="451" r:id="rId36"/>
    <p:sldId id="452" r:id="rId37"/>
    <p:sldId id="453" r:id="rId38"/>
    <p:sldId id="454" r:id="rId39"/>
    <p:sldId id="455" r:id="rId40"/>
    <p:sldId id="456" r:id="rId41"/>
    <p:sldId id="457" r:id="rId42"/>
    <p:sldId id="458" r:id="rId43"/>
    <p:sldId id="459" r:id="rId44"/>
    <p:sldId id="460" r:id="rId45"/>
    <p:sldId id="461" r:id="rId46"/>
    <p:sldId id="462" r:id="rId47"/>
    <p:sldId id="463" r:id="rId48"/>
    <p:sldId id="464" r:id="rId49"/>
    <p:sldId id="465" r:id="rId50"/>
    <p:sldId id="466" r:id="rId51"/>
    <p:sldId id="467" r:id="rId52"/>
    <p:sldId id="468" r:id="rId53"/>
    <p:sldId id="469" r:id="rId54"/>
    <p:sldId id="470" r:id="rId55"/>
    <p:sldId id="471" r:id="rId56"/>
    <p:sldId id="472" r:id="rId57"/>
    <p:sldId id="473" r:id="rId5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100"/>
    <p:restoredTop sz="94565"/>
  </p:normalViewPr>
  <p:slideViewPr>
    <p:cSldViewPr snapToGrid="0">
      <p:cViewPr varScale="1">
        <p:scale>
          <a:sx n="78" d="100"/>
          <a:sy n="78" d="100"/>
        </p:scale>
        <p:origin x="176" y="8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Johnston_Gate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p.yale.edu/place/building/PHELP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970b0aa126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970b0aa126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5949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70b0aa126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70b0aa126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1250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970b0aa126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970b0aa126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hello0.c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970b0aa126_0_3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970b0aa126_0_3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70b0aa126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970b0aa126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970b0aa126_0_4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970b0aa126_0_4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970b0aa126_0_4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970b0aa126_0_4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70b0aa126_0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70b0aa126_0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970b0aa126_0_4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970b0aa126_0_4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970b0aa126_0_4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970b0aa126_0_4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988286dad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988286dad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92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e4e5a99f9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e4e5a99f9_0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21cb10800_1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21cb10800_1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0376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00334256b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00334256b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12352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00334256b_1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00334256b_1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8484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00334256b_1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00334256b_1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30926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21cb10800_1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21cb10800_1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724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421cb10800_1_5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421cb10800_1_5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44618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21cb10800_1_5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21cb10800_1_5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785057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21cb10800_1_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21cb10800_1_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533047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21cb10800_1_5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21cb10800_1_5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1080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21cb10800_1_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21cb10800_1_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4434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ee4e5a99f9_0_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ee4e5a99f9_0_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https://en.wikipedia.org/wiki/Johnston_Gate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421cb10800_1_5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421cb10800_1_5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5174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421cb10800_1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421cb10800_1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296442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21cb10800_1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21cb10800_1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311086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421cb10800_1_5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421cb10800_1_5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878343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21cb10800_1_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21cb10800_1_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592291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21cb10800_1_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21cb10800_1_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320963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21cb10800_1_5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21cb10800_1_5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942224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21cb10800_1_5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21cb10800_1_5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94081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21cb10800_1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21cb10800_1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372492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21cb10800_1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421cb10800_1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73329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ee4e5a99f9_0_6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ee4e5a99f9_0_6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https://map.yale.edu/place/building/PHELPS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21cb10800_1_5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21cb10800_1_5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20926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21cb10800_1_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21cb10800_1_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447896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360bc607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360bc607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3923632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21cb10800_1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21cb10800_1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923438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600334256b_1_3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600334256b_1_3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435398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00334256b_1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00334256b_1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538864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00334256b_1_3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00334256b_1_3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958532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600334256b_1_3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600334256b_1_3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21407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21cb10800_1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21cb10800_1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280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21cb10800_1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21cb10800_1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32893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970b0aa126_0_2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970b0aa126_0_2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21cb10800_1_5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21cb10800_1_5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298033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21cb10800_1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21cb10800_1_6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414226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421cb10800_1_6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421cb10800_1_6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779897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21cb10800_1_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21cb10800_1_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0s and 1s for printf.c are actually those for libc.so.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3090082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421cb10800_1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421cb10800_1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09713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00334256b_1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00334256b_1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891714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00334256b_59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600334256b_59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9743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70b0aa126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70b0aa126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70b0aa126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70b0aa126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2135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70b0aa126_0_2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70b0aa126_0_2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77827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70b0aa126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70b0aa126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rgbClr val="000000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lt2"/>
                </a:solidFill>
              </a:defRPr>
            </a:lvl1pPr>
            <a:lvl2pPr lvl="1" algn="r" rtl="0">
              <a:buNone/>
              <a:defRPr sz="1000">
                <a:solidFill>
                  <a:schemeClr val="lt2"/>
                </a:solidFill>
              </a:defRPr>
            </a:lvl2pPr>
            <a:lvl3pPr lvl="2" algn="r" rtl="0">
              <a:buNone/>
              <a:defRPr sz="1000">
                <a:solidFill>
                  <a:schemeClr val="lt2"/>
                </a:solidFill>
              </a:defRPr>
            </a:lvl3pPr>
            <a:lvl4pPr lvl="3" algn="r" rtl="0">
              <a:buNone/>
              <a:defRPr sz="1000">
                <a:solidFill>
                  <a:schemeClr val="lt2"/>
                </a:solidFill>
              </a:defRPr>
            </a:lvl4pPr>
            <a:lvl5pPr lvl="4" algn="r" rtl="0">
              <a:buNone/>
              <a:defRPr sz="1000">
                <a:solidFill>
                  <a:schemeClr val="lt2"/>
                </a:solidFill>
              </a:defRPr>
            </a:lvl5pPr>
            <a:lvl6pPr lvl="5" algn="r" rtl="0">
              <a:buNone/>
              <a:defRPr sz="1000">
                <a:solidFill>
                  <a:schemeClr val="lt2"/>
                </a:solidFill>
              </a:defRPr>
            </a:lvl6pPr>
            <a:lvl7pPr lvl="6" algn="r" rtl="0">
              <a:buNone/>
              <a:defRPr sz="1000">
                <a:solidFill>
                  <a:schemeClr val="lt2"/>
                </a:solidFill>
              </a:defRPr>
            </a:lvl7pPr>
            <a:lvl8pPr lvl="7" algn="r" rtl="0">
              <a:buNone/>
              <a:defRPr sz="1000">
                <a:solidFill>
                  <a:schemeClr val="lt2"/>
                </a:solidFill>
              </a:defRPr>
            </a:lvl8pPr>
            <a:lvl9pPr lvl="8" algn="r" rtl="0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>
            <a:spLocks noGrp="1"/>
          </p:cNvSpPr>
          <p:nvPr>
            <p:ph type="body" idx="1"/>
          </p:nvPr>
        </p:nvSpPr>
        <p:spPr>
          <a:xfrm>
            <a:off x="2608950" y="1456200"/>
            <a:ext cx="3926100" cy="22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Hello</a:t>
            </a:r>
            <a:r>
              <a:rPr lang="en-US" sz="3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, C++!</a:t>
            </a:r>
            <a:endParaRPr sz="3200" dirty="0"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8042838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1593EA-D62C-3F4F-9564-D216E07DC4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598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326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4"/>
          <p:cNvSpPr txBox="1">
            <a:spLocks noGrp="1"/>
          </p:cNvSpPr>
          <p:nvPr>
            <p:ph type="body" idx="1"/>
          </p:nvPr>
        </p:nvSpPr>
        <p:spPr>
          <a:xfrm>
            <a:off x="2608950" y="1456200"/>
            <a:ext cx="3926100" cy="223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b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world\n");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5"/>
          <p:cNvSpPr txBox="1"/>
          <p:nvPr/>
        </p:nvSpPr>
        <p:spPr>
          <a:xfrm>
            <a:off x="0" y="1072350"/>
            <a:ext cx="9144000" cy="29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01111111 01000101 01001100 01000110 00000010 00000001 00000001 00000000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00000000 00000000 00000000 00000000 00000000 00000000 00000000 00000000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00000010 00000000 00111110 00000000 00000001 00000000 00000000 00000000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10110000 00000101 01000000 00000000 00000000 00000000 00000000 00000000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01000000 00000000 00000000 00000000 00000000 00000000 00000000 00000000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11010000 00010011 00000000 00000000 00000000 00000000 00000000 00000000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00000000 00000000 00000000 00000000 01000000 00000000 00111000 00000000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00001001 00000000 01000000 00000000 00100100 00000000 00100001 00000000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00000110 00000000 00000000 00000000 00000101 00000000 00000000 00000000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01000000 00000000 00000000 00000000 00000000 00000000 00000000 00000000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01000000 00000000 01000000 00000000 00000000 00000000 00000000 00000000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01000000 00000000 01000000 00000000 00000000 00000000 00000000 00000000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11111000 00000001 00000000 00000000 00000000 00000000 00000000 00000000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11111000 00000001 00000000 00000000 00000000 00000000 00000000 00000000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00001000 00000000 00000000 00000000 00000000 00000000 00000000 00000000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00000011 00000000 00000000 00000000 00000100 00000000 00000000 00000000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00111000 00000010 00000000 00000000 00000000 00000000 00000000 00000000</a:t>
            </a:r>
            <a:b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 sz="18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8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6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36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input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56" name="Google Shape;156;p36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7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8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8"/>
          <p:cNvSpPr txBox="1"/>
          <p:nvPr/>
        </p:nvSpPr>
        <p:spPr>
          <a:xfrm>
            <a:off x="82525" y="2195550"/>
            <a:ext cx="31269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</a:rPr>
              <a:t>source code</a:t>
            </a:r>
            <a:r>
              <a:rPr lang="en" sz="3600">
                <a:solidFill>
                  <a:srgbClr val="FFFFFF"/>
                </a:solidFill>
              </a:rPr>
              <a:t> →  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9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39"/>
          <p:cNvSpPr txBox="1"/>
          <p:nvPr/>
        </p:nvSpPr>
        <p:spPr>
          <a:xfrm>
            <a:off x="82525" y="2195550"/>
            <a:ext cx="31269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</a:rPr>
              <a:t>source code</a:t>
            </a:r>
            <a:r>
              <a:rPr lang="en" sz="3600">
                <a:solidFill>
                  <a:srgbClr val="FFFFFF"/>
                </a:solidFill>
              </a:rPr>
              <a:t>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74" name="Google Shape;174;p39"/>
          <p:cNvSpPr txBox="1"/>
          <p:nvPr/>
        </p:nvSpPr>
        <p:spPr>
          <a:xfrm>
            <a:off x="5886047" y="2195550"/>
            <a:ext cx="32580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r>
              <a:rPr lang="en" sz="2900">
                <a:solidFill>
                  <a:srgbClr val="FFFFFF"/>
                </a:solidFill>
              </a:rPr>
              <a:t>machine code</a:t>
            </a:r>
            <a:endParaRPr sz="29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0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40"/>
          <p:cNvSpPr txBox="1"/>
          <p:nvPr/>
        </p:nvSpPr>
        <p:spPr>
          <a:xfrm>
            <a:off x="82525" y="2195550"/>
            <a:ext cx="31269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FFFFFF"/>
                </a:solidFill>
              </a:rPr>
              <a:t>source code</a:t>
            </a:r>
            <a:r>
              <a:rPr lang="en" sz="3600">
                <a:solidFill>
                  <a:srgbClr val="FFFFFF"/>
                </a:solidFill>
              </a:rPr>
              <a:t>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81" name="Google Shape;181;p40"/>
          <p:cNvSpPr txBox="1"/>
          <p:nvPr/>
        </p:nvSpPr>
        <p:spPr>
          <a:xfrm>
            <a:off x="5886047" y="2195550"/>
            <a:ext cx="32580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r>
              <a:rPr lang="en" sz="2900">
                <a:solidFill>
                  <a:srgbClr val="FFFFFF"/>
                </a:solidFill>
              </a:rPr>
              <a:t>machine code</a:t>
            </a:r>
            <a:endParaRPr sz="2900">
              <a:solidFill>
                <a:srgbClr val="FFFFFF"/>
              </a:solidFill>
            </a:endParaRPr>
          </a:p>
        </p:txBody>
      </p:sp>
      <p:sp>
        <p:nvSpPr>
          <p:cNvPr id="182" name="Google Shape;182;p4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compiler</a:t>
            </a:r>
            <a:endParaRPr sz="29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make 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./hello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make 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./hello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906387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functions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arguments, return values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conditionals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Boolean expressions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loops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variables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...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clang hello.c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./a.out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4647022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clang -o hello hello.c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./hello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937803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world\n");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462372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5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&lt;cs50.h&gt;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212896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clang -o hello hello.c -lcs50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./hello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215529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make 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./hello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8234768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compiling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88639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preprocessing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compiling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assembling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linking</a:t>
            </a:r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14305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preprocessing</a:t>
            </a:r>
            <a:endParaRPr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compiling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assembling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linking</a:t>
            </a:r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3195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1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&lt;cs50.h&gt;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664298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0"/>
            <a:ext cx="685799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2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#include &lt;cs50.h&gt;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5172317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3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string get_string(string prompt);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5766454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4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string get_string(string prompt);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668699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5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string get_string(string prompt);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int printf(string format, ...);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1380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6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string get_string(string prompt);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printf(string format, ...);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74384187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preprocessing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compiling</a:t>
            </a:r>
            <a:endParaRPr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assembling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linking</a:t>
            </a:r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4322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8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string get_string(string prompt);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printf(string format, ...);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4059264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9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main:                                   # @main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.cfi_startproc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BB#0: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pushq   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.Ltmp0: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.cfi_def_cfa_offset 16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.Ltmp1: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.cfi_offset %rbp, -16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movq    %rsp,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.Ltmp2: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.cfi_def_cfa_register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subq    $16, %rsp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xorl    %eax, %eax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movl    %eax, %edi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movabsq    $.L.str, %rsi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movb    $0, %al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callq    get_string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movabsq    $.L.str.1, %rdi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movq    %rax, -8(%rbp)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movq    -8(%rbp), %rsi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movb    $0, %al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callq    printf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194074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40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main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:                                   # @main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.cfi_startproc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BB#0: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pushq   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.Ltmp0: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.cfi_def_cfa_offset 16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.Ltmp1: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.cfi_offset %rbp, -16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movq    %rsp,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.Ltmp2: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.cfi_def_cfa_register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subq    $16, %rsp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xorl    %eax, %eax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movl    %eax, %edi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movabsq    $.L.str, %rsi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movb    $0, %al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callq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get_string</a:t>
            </a:r>
            <a:endParaRPr sz="13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movabsq    $.L.str.1, %rdi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movq    %rax, -8(%rbp)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movq    -8(%rbp), %rsi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movb    $0, %al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callq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printf</a:t>
            </a:r>
            <a:endParaRPr sz="13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67281276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main:                                   # @main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.cfi_startproc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BB#0: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pushq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.Ltmp0: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.cfi_def_cfa_offset 16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.Ltmp1: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.cfi_offset %rbp, -16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movq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%rsp,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.Ltmp2: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.cfi_def_cfa_register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subq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$16, %rsp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xorl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%eax, %eax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movl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%eax, %edi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movabsq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$.L.str, %rsi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movb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$0, %al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callq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get_string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movabsq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$.L.str.1, %rdi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movq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%rax, -8(%rbp)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movq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-8(%rbp), %rsi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movb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$0, %al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3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callq</a:t>
            </a: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3437191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975" y="0"/>
            <a:ext cx="685004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preprocessing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compiling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</a:rPr>
              <a:t>assembling</a:t>
            </a:r>
            <a:endParaRPr>
              <a:solidFill>
                <a:srgbClr val="FFFF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linking</a:t>
            </a:r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2377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3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main:                                   # @main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.cfi_startproc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BB#0: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pushq   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.Ltmp0: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.cfi_def_cfa_offset 16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.Ltmp1: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.cfi_offset %rbp, -16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movq    %rsp,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.Ltmp2: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.cfi_def_cfa_register %rbp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subq    $16, %rsp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xorl    %eax, %eax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movl    %eax, %edi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movabsq    $.L.str, %rsi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movb    $0, %al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callq    get_string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movabsq    $.L.str.1, %rdi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movq    %rax, -8(%rbp)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movq    -8(%rbp), %rsi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movb    $0, %al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callq    printf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...</a:t>
            </a: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93427439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44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01111111010001010100110001000110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00000010000000010000000100000000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00000001000000000011111000000000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10100000000000100000000000000000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00000000000000000100000000000000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00001010000000000000000100000000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01010101010010001000100111100101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01001000100000111110110000010000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00110001110000001000100111000111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01001000101111100000000000000000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00000000000000001011000000000000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11101000000000000000000000000000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00000000010010001011111100000000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00000000000000000000000001001000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0992699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preprocessing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compiling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assembling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00"/>
                </a:solidFill>
              </a:rPr>
              <a:t>linking</a:t>
            </a:r>
            <a:endParaRPr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4894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6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&lt;cs50.h&gt;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975180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7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&lt;cs50.h&gt;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string name = get_string("What's your name? ");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59141676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8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#include &lt;cs50.h&gt;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9919774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9"/>
          <p:cNvSpPr txBox="1">
            <a:spLocks noGrp="1"/>
          </p:cNvSpPr>
          <p:nvPr>
            <p:ph type="body" idx="1"/>
          </p:nvPr>
        </p:nvSpPr>
        <p:spPr>
          <a:xfrm>
            <a:off x="199000" y="230325"/>
            <a:ext cx="8520600" cy="469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&lt;cs50.h&gt;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string name = get_string("What's your name? 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%s\n", name);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4427467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0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hello.c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315259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1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hello.c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5" name="Google Shape;245;p51"/>
          <p:cNvSpPr txBox="1">
            <a:spLocks noGrp="1"/>
          </p:cNvSpPr>
          <p:nvPr>
            <p:ph type="body" idx="1"/>
          </p:nvPr>
        </p:nvSpPr>
        <p:spPr>
          <a:xfrm>
            <a:off x="31179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cs50.c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032525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1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correctness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52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hello.c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1" name="Google Shape;251;p52"/>
          <p:cNvSpPr txBox="1">
            <a:spLocks noGrp="1"/>
          </p:cNvSpPr>
          <p:nvPr>
            <p:ph type="body" idx="1"/>
          </p:nvPr>
        </p:nvSpPr>
        <p:spPr>
          <a:xfrm>
            <a:off x="31179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cs50.c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2" name="Google Shape;252;p52"/>
          <p:cNvSpPr txBox="1">
            <a:spLocks noGrp="1"/>
          </p:cNvSpPr>
          <p:nvPr>
            <p:ph type="body" idx="1"/>
          </p:nvPr>
        </p:nvSpPr>
        <p:spPr>
          <a:xfrm>
            <a:off x="60368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stdio.c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3313083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3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01111111010001010100110001000110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00000010000000010000000100000000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00000001000000000011111000000000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10100000000000100000000000000000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00000000000000000100000000000000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00001010000000000000000100000000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01010101010010001000100111100101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01001000100000111110110000010000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00110001110000001000100111000111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01001000101111100000000000000000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00000000000000001011000000000000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11101000000000000000000000000000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00000000010010001011111100000000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00000000000000000000000001001000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8" name="Google Shape;258;p53"/>
          <p:cNvSpPr txBox="1">
            <a:spLocks noGrp="1"/>
          </p:cNvSpPr>
          <p:nvPr>
            <p:ph type="body" idx="1"/>
          </p:nvPr>
        </p:nvSpPr>
        <p:spPr>
          <a:xfrm>
            <a:off x="31179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cs50.c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9" name="Google Shape;259;p53"/>
          <p:cNvSpPr txBox="1">
            <a:spLocks noGrp="1"/>
          </p:cNvSpPr>
          <p:nvPr>
            <p:ph type="body" idx="1"/>
          </p:nvPr>
        </p:nvSpPr>
        <p:spPr>
          <a:xfrm>
            <a:off x="60368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stdio.c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20505423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4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01111111010001010100110001000110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00000010000000010000000100000000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00000001000000000011111000000000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10100000000000100000000000000000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00000000000000000100000000000000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00001010000000000000000100000000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01010101010010001000100111100101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01001000100000111110110000010000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00110001110000001000100111000111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01001000101111100000000000000000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00000000000000001011000000000000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11101000000000000000000000000000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00000000010010001011111100000000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00000000000000000000000001001000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5" name="Google Shape;265;p54"/>
          <p:cNvSpPr txBox="1">
            <a:spLocks noGrp="1"/>
          </p:cNvSpPr>
          <p:nvPr>
            <p:ph type="body" idx="1"/>
          </p:nvPr>
        </p:nvSpPr>
        <p:spPr>
          <a:xfrm>
            <a:off x="31179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01111111010001010100110001000110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00000010000000010000000100000000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00000011000000000011111000000000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11000000000011110000000000000000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00101000001100100000000000000000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01000000000000000011100000000000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00000111000000000100000000000000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00011100000000000001100100000000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00000101000000000000000000000000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01011100001001010000000000000000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6" name="Google Shape;266;p54"/>
          <p:cNvSpPr txBox="1">
            <a:spLocks noGrp="1"/>
          </p:cNvSpPr>
          <p:nvPr>
            <p:ph type="body" idx="1"/>
          </p:nvPr>
        </p:nvSpPr>
        <p:spPr>
          <a:xfrm>
            <a:off x="60368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stdio.c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5465973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5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01111111010001010100110001000110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00000010000000010000000100000000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00000001000000000011111000000000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10100000000000100000000000000000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00000000000000000100000000000000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00001010000000000000000100000000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01010101010010001000100111100101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01001000100000111110110000010000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00110001110000001000100111000111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01001000101111100000000000000000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00000000000000001011000000000000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11101000000000000000000000000000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00000000010010001011111100000000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00000000000000000000000001001000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2" name="Google Shape;272;p55"/>
          <p:cNvSpPr txBox="1">
            <a:spLocks noGrp="1"/>
          </p:cNvSpPr>
          <p:nvPr>
            <p:ph type="body" idx="1"/>
          </p:nvPr>
        </p:nvSpPr>
        <p:spPr>
          <a:xfrm>
            <a:off x="31179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01111111010001010100110001000110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00000010000000010000000100000000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00000011000000000011111000000000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11000000000011110000000000000000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00101000001100100000000000000000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01000000000000000011100000000000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00000111000000000100000000000000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00011100000000000001100100000000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00000101000000000000000000000000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01011100001001010000000000000000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00000000000000000000000000000000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3" name="Google Shape;273;p55"/>
          <p:cNvSpPr txBox="1">
            <a:spLocks noGrp="1"/>
          </p:cNvSpPr>
          <p:nvPr>
            <p:ph type="body" idx="1"/>
          </p:nvPr>
        </p:nvSpPr>
        <p:spPr>
          <a:xfrm>
            <a:off x="6036800" y="56150"/>
            <a:ext cx="29082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00101111011011000110100101100010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01100011001011100111001101101111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00101110001101100010000000101111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01110101011100110111001000101111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01101100011010010110001000101111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01111000001110000011011001011111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00110110001101000010110101101100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01101001011011100111010101111000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00101101011001110110111001110101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00101111011011000110100101100010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01100011010111110110111001101111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01101110011100110110100001100001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01110010011001010110010000101110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01100001001000000010000001000001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01010011010111110100111001000101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01000101010001000100010101000100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00100000001010000010000000101111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01101100011010010110001000101111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01111000001110000011011001011111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00110110001101000010110101101100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01101001011011100111010101111000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00101101011001110110111001110101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00101111011011000110010000101101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01101100011010010110111001110101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01111000001011010111100000111000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00110110001011010011011000110100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...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60004533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6"/>
          <p:cNvSpPr txBox="1">
            <a:spLocks noGrp="1"/>
          </p:cNvSpPr>
          <p:nvPr>
            <p:ph type="body" idx="1"/>
          </p:nvPr>
        </p:nvSpPr>
        <p:spPr>
          <a:xfrm>
            <a:off x="199000" y="56150"/>
            <a:ext cx="8746500" cy="499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0111111101000101010011000100011000000010000000010000000100000000000000000000000000000000000000000000000000000000000000000000000000000001000000000011111000000000000000010000000000000000000000000000000000000000000000000000000000000000000000000000000000000000000000000000000000000000000000000000000000000000000000000000000010100000000000100000000000000000000000000000000000000000000000000000000000000000000000000000000001000000000000000000000000000000000000000000000001000000000000000000101000000000000000010000000001010101010010001000100111100101010010001000001111101100000100000011000111000000100010011100011101001000101111100000000000000000000000000000000000000000000000000000000000000000101100000000000011101000000000000000000000000000000000000100100010111111000000000000000000000000000000000000000000000000000000000000000001001000...0111111101000101010011000100011000000010000000010000000100000000000000000000000000000000000000000000000000000000000000000000000000000011000000000011111000000000000000010000000000000000000000001100000000001111000000000000000000000000000000000000000000000000010000000000000000000000000000000000000000000000000000000000000000101000001100100000000000000000000000000000000000000000000000000000000000000000000000000000000001000000000000000011100000000000000001110000000001000000000000000001110000000000000110010000000000000001000000000000000000000000000001010000000000000000000000000000000000000000000000000000000000000000000000000000000000000000000000000000000000000000000000000000000000000000000000000000000000000000000000000000000000000000000000000000000000000000000000000101110000100101000000000000000000000000000000000000000000000000...0010111101101100011010010110001001100011001011100111001101101111001011100011011000100000001011110111010101110011011100100010111101101100011010010110001000101111011110000011100000110110010111110011011000110100001011010110110001101001011011100111010101111000001011010110011101101110011101010010111101101100011010010110001001100011010111110110111001101111011011100111001101101000011000010111001001100101011001000010111001100001001000000010000001000001010100110101111101001110010001010100010101000100010001010100010000100000001010000010000000101111011011000110100101100010001011110111100000111000001101100101111100110110001101000010110101101100011010010110111001110101011110000010110101100111011011100111010100101111011011000110010000101101011011000110100101101110011101010111100000101101011110000011100000110110001011010011011000110100...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3305546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preprocessing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compiling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assembling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FFFFFF"/>
                </a:solidFill>
              </a:rPr>
              <a:t>linking</a:t>
            </a:r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68746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5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compiling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2180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8C451D-1AE9-0048-A9F6-0050596C0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5727" y="508000"/>
            <a:ext cx="3126644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549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8C451D-1AE9-0048-A9F6-0050596C0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5727" y="508000"/>
            <a:ext cx="3126644" cy="4127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1CAC868-D9E8-0545-A0FE-BE535B6016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37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style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MOHAMED ESSAM TEMPLATE</Template>
  <TotalTime>120</TotalTime>
  <Words>1583</Words>
  <Application>Microsoft Macintosh PowerPoint</Application>
  <PresentationFormat>On-screen Show (16:9)</PresentationFormat>
  <Paragraphs>495</Paragraphs>
  <Slides>56</Slides>
  <Notes>56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56</vt:i4>
      </vt:variant>
    </vt:vector>
  </HeadingPairs>
  <TitlesOfParts>
    <vt:vector size="60" baseType="lpstr">
      <vt:lpstr>Arial</vt:lpstr>
      <vt:lpstr>Consolas</vt:lpstr>
      <vt:lpstr>Simple Dark</vt:lpstr>
      <vt:lpstr>Simple Dark</vt:lpstr>
      <vt:lpstr>PowerPoint Presentation</vt:lpstr>
      <vt:lpstr>PowerPoint Presentation</vt:lpstr>
      <vt:lpstr>PowerPoint Presentation</vt:lpstr>
      <vt:lpstr>PowerPoint Presentation</vt:lpstr>
      <vt:lpstr>correctness</vt:lpstr>
      <vt:lpstr>design</vt:lpstr>
      <vt:lpstr>design</vt:lpstr>
      <vt:lpstr>design</vt:lpstr>
      <vt:lpstr>style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compiler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CS50</dc:title>
  <cp:lastModifiedBy>محمد عصام عمر محمد الحسيني نصار</cp:lastModifiedBy>
  <cp:revision>16</cp:revision>
  <dcterms:modified xsi:type="dcterms:W3CDTF">2022-08-27T14:45:56Z</dcterms:modified>
</cp:coreProperties>
</file>